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3" r:id="rId3"/>
    <p:sldId id="257" r:id="rId4"/>
    <p:sldId id="265" r:id="rId5"/>
    <p:sldId id="261" r:id="rId6"/>
    <p:sldId id="262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91" autoAdjust="0"/>
  </p:normalViewPr>
  <p:slideViewPr>
    <p:cSldViewPr>
      <p:cViewPr varScale="1">
        <p:scale>
          <a:sx n="93" d="100"/>
          <a:sy n="93" d="100"/>
        </p:scale>
        <p:origin x="-11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3602-59A5-41DF-A6D2-34A810C80741}" type="datetimeFigureOut">
              <a:rPr lang="en-GB" smtClean="0"/>
              <a:t>05/06/19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B482-DF9A-46A2-96FF-CD116D6D2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7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www.youtube.com/channel/UC-glo52BMvZH9PPUamjGIcw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B482-DF9A-46A2-96FF-CD116D6D26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5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explanations and challenge children to write their own detailed explanation for how effective the wool is as a material for a coat/gloves/hat etc. Then use these as a starting point for persuasive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new wonder wool products.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features of persuasive writing and challenge children to write their own persuasive advert or speech to explain how their product solves a problem and why it should win.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https://www.youtube.com/channel/UC-glo52BMvZH9PPUamjGIcw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for ideas of simple adverts that are very persuasive. Here is an example of very creative jackets. Could these be used as a base to create your own wool wonder garment?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B482-DF9A-46A2-96FF-CD116D6D26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6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KS1 children could write instructions for how to make a flower – depending on time of year if you wanted to link into the English curriculum more. Your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findings and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presented as a speech video, power point, radio/ TV/ magazine/ stop motion advert, persuasive letter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B482-DF9A-46A2-96FF-CD116D6D26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0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9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7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4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35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74738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6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l-adv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l-adv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l-adv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8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185</Words>
  <Application>Microsoft Macintosh PowerPoint</Application>
  <PresentationFormat>On-screen Show (4:3)</PresentationFormat>
  <Paragraphs>10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Kelly Monk</cp:lastModifiedBy>
  <cp:revision>13</cp:revision>
  <dcterms:created xsi:type="dcterms:W3CDTF">2019-05-20T20:17:17Z</dcterms:created>
  <dcterms:modified xsi:type="dcterms:W3CDTF">2019-06-05T13:32:01Z</dcterms:modified>
</cp:coreProperties>
</file>